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6" r:id="rId3"/>
    <p:sldId id="265" r:id="rId4"/>
    <p:sldId id="267" r:id="rId5"/>
    <p:sldId id="264" r:id="rId6"/>
    <p:sldId id="274" r:id="rId7"/>
    <p:sldId id="275" r:id="rId8"/>
    <p:sldId id="276" r:id="rId9"/>
    <p:sldId id="277" r:id="rId10"/>
    <p:sldId id="278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69" r:id="rId20"/>
    <p:sldId id="290" r:id="rId21"/>
    <p:sldId id="263" r:id="rId22"/>
    <p:sldId id="291" r:id="rId23"/>
    <p:sldId id="293" r:id="rId24"/>
    <p:sldId id="292" r:id="rId25"/>
    <p:sldId id="270" r:id="rId26"/>
    <p:sldId id="295" r:id="rId27"/>
    <p:sldId id="296" r:id="rId28"/>
    <p:sldId id="297" r:id="rId29"/>
    <p:sldId id="298" r:id="rId30"/>
    <p:sldId id="299" r:id="rId31"/>
    <p:sldId id="301" r:id="rId32"/>
    <p:sldId id="294" r:id="rId33"/>
    <p:sldId id="300" r:id="rId34"/>
    <p:sldId id="273" r:id="rId35"/>
    <p:sldId id="271" r:id="rId36"/>
    <p:sldId id="306" r:id="rId37"/>
    <p:sldId id="268" r:id="rId38"/>
    <p:sldId id="302" r:id="rId39"/>
    <p:sldId id="305" r:id="rId40"/>
    <p:sldId id="304" r:id="rId41"/>
    <p:sldId id="303" r:id="rId42"/>
    <p:sldId id="281" r:id="rId43"/>
    <p:sldId id="28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4AD4-EE67-E648-9DB7-F952EC29F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1EDBF-578E-824F-AD14-64C799330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DD898-3054-A54B-9A47-8A787F8E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C052A-B7CD-6D4E-AC8F-8C76F967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CE014-77C0-FC4A-9068-805950B4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9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68F9-0122-254A-8159-02EAC04B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B44F8-AD7A-0944-9D48-FB962ACF1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9589E-0906-CD49-B306-60E38040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69F88-0A69-D343-9C39-416E40F1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18FF6-C1AE-6842-B2BF-46DAC518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71948-BC44-3347-BEE0-1D52835A8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7B5FC-0288-A24A-8C4F-0B8249F16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8F23B-6E05-9744-8E77-FAE7C69C5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B9970-AF57-0B4F-8B04-6B8142B4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C5E23-7F3E-3540-8443-90C83C2D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EFF5-93C8-204E-B4BB-7AC13794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07CB8-7032-C14B-9452-C2E31029D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6DBAD-CEE4-BC45-A90F-5D49A7F0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64E88-0B39-3845-8282-289B0201C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AF6EF-8927-6B4C-B990-37E5A457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8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E3E6-B700-8542-9871-A28BC4F1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296D6-BAD3-454D-A53C-16FC46FA8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91187-1302-EE4E-B882-CA313BA3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E889D-9AEF-8248-A0D8-3031EE84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9456D-943E-A04F-9959-E4311EDC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3C6F-2BF5-994C-81F4-2CB6A8A4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C5E69-64BC-CF43-9212-ADB0ACF89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AA5AD-02FD-AF4D-AA72-9F3AD361C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BFFF6-AB40-ED48-B134-BA3D9979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9F21-FB3A-8849-B008-6CF2531E1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758C-FC02-CD41-8386-23CCA15A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2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FCD4-32A7-614A-947D-360DE59A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EC216-450F-9447-84B9-0C421506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DDAC5-F6E4-BD4A-A59C-74CCD93C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D102A-6CA2-DE47-9229-2CB006B8D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25BE9-8FDC-DB40-81C9-255FF9C79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D082BE-9A39-E348-8FEE-DD5ADF12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2F4C0-A885-E44B-A53A-B25D8D1BE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ADEAC5-524E-FB40-93D5-659EBE21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04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FD36-79B6-5D40-947B-CF14CFC6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46758-1628-994C-A165-82CEB3DB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A3692-FBD2-7741-9B84-FE37E841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822E0-076B-AE4B-9A3E-E3D12A8D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25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25F7C-2F64-B74B-A18A-A4FDB929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80CEB-1F4E-9645-B167-7FD2EEB7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88EAD-ED12-7247-BFE8-08E0E736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0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26F1-DC34-3540-9A10-817D1FD1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9043-7BC0-0541-8B2D-A65A41066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73B51-EFB3-C94C-B4D0-8715DF3AD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4C62C-BF84-B049-B14A-983E9237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AD3A1-6E62-0B4F-8952-56775B0C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C47DD-7016-B744-8AAA-1EF2A523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B5EA-8F22-A94E-8880-F2AADD84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D9869E-B83F-F24E-A0F4-990997326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48D80-37C9-CA4A-A2D9-DF19E0F85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12F3E-C08C-864A-8796-A3580755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69762-12E7-6643-BCC5-31DD68FF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27B40-AE3D-3045-BD1D-4DC48CDA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1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AA748E-BCE3-E343-9AA0-1526B6A9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299C8-97A1-EE4B-91CA-0E3E22E44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C854-AF25-4D49-9B93-23B2AFE0F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A8721-26C2-A040-A0C5-0559A41277C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FA78-297C-C64E-8C84-86B221821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B4782-232B-8144-808D-22A58B279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31380-5C0C-9343-B4F0-7BD0F41E6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6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AA92-747D-0641-A323-23D2480D8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Control Board </a:t>
            </a:r>
            <a:r>
              <a:rPr lang="en-US"/>
              <a:t>to Accelerometer </a:t>
            </a:r>
            <a:r>
              <a:rPr lang="en-US" dirty="0"/>
              <a:t>Cable </a:t>
            </a:r>
          </a:p>
        </p:txBody>
      </p:sp>
    </p:spTree>
    <p:extLst>
      <p:ext uri="{BB962C8B-B14F-4D97-AF65-F5344CB8AC3E}">
        <p14:creationId xmlns:p14="http://schemas.microsoft.com/office/powerpoint/2010/main" val="263266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5F7D8DC-D52E-E67C-0AE7-F53F85E8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03189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0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4B719BA-6FC8-CE1E-792A-A70B45B7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738" y="681167"/>
            <a:ext cx="7984524" cy="59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11F806-AC1E-E408-A4A6-53010BAD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451" y="705879"/>
            <a:ext cx="7935097" cy="595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7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kit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9C6006E5-2E5B-ACCC-F7CD-E64ECC26D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84"/>
          <a:stretch/>
        </p:blipFill>
        <p:spPr>
          <a:xfrm>
            <a:off x="308919" y="1034328"/>
            <a:ext cx="5463231" cy="5551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96234-1E3D-D53E-346E-E053C9F6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84"/>
          <a:stretch/>
        </p:blipFill>
        <p:spPr>
          <a:xfrm>
            <a:off x="6419850" y="1034328"/>
            <a:ext cx="5463231" cy="55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8A358-0D8E-B832-3A8F-F20E8F6C1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31"/>
          <a:stretch/>
        </p:blipFill>
        <p:spPr>
          <a:xfrm>
            <a:off x="6198975" y="1327709"/>
            <a:ext cx="5875124" cy="5363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31437-E11E-D606-585E-5CFF26A47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31"/>
          <a:stretch/>
        </p:blipFill>
        <p:spPr>
          <a:xfrm>
            <a:off x="117903" y="1321530"/>
            <a:ext cx="5875124" cy="5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6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kite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654E49D3-E624-9EEF-3D03-A92D20ED8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4"/>
          <a:stretch/>
        </p:blipFill>
        <p:spPr>
          <a:xfrm>
            <a:off x="422706" y="827901"/>
            <a:ext cx="5143500" cy="5857103"/>
          </a:xfrm>
          <a:prstGeom prst="rect">
            <a:avLst/>
          </a:prstGeom>
        </p:spPr>
      </p:pic>
      <p:pic>
        <p:nvPicPr>
          <p:cNvPr id="5" name="Picture 4" descr="A close-up of a screwdriver on a piece of wood&#10;&#10;Description automatically generated with low confidence">
            <a:extLst>
              <a:ext uri="{FF2B5EF4-FFF2-40B4-BE49-F238E27FC236}">
                <a16:creationId xmlns:a16="http://schemas.microsoft.com/office/drawing/2014/main" id="{AB26EC30-860C-874C-6509-0BF994B1B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7" b="7207"/>
          <a:stretch/>
        </p:blipFill>
        <p:spPr>
          <a:xfrm>
            <a:off x="6625794" y="827900"/>
            <a:ext cx="5143500" cy="58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1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2335A6D0-716B-29BD-C69F-F89FEC796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43"/>
          <a:stretch/>
        </p:blipFill>
        <p:spPr>
          <a:xfrm>
            <a:off x="362045" y="1037968"/>
            <a:ext cx="5433275" cy="5560540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40F4043B-5001-6157-9EDA-CED5B92A6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43"/>
          <a:stretch/>
        </p:blipFill>
        <p:spPr>
          <a:xfrm>
            <a:off x="6396682" y="1037968"/>
            <a:ext cx="5433275" cy="55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8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204CC-D87A-8001-393B-9DAFCD736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76"/>
          <a:stretch/>
        </p:blipFill>
        <p:spPr>
          <a:xfrm>
            <a:off x="472131" y="902044"/>
            <a:ext cx="5143500" cy="5721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63469-81D8-4785-520D-408D03725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76"/>
          <a:stretch/>
        </p:blipFill>
        <p:spPr>
          <a:xfrm>
            <a:off x="6576371" y="902044"/>
            <a:ext cx="5143500" cy="57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72BDFCCB-11F6-412F-BB58-CE2324192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50" b="13873"/>
          <a:stretch/>
        </p:blipFill>
        <p:spPr>
          <a:xfrm>
            <a:off x="0" y="-5382"/>
            <a:ext cx="6722076" cy="68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7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863A7EC-5D00-14ED-E1CE-9CE91311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29169" y="-265872"/>
            <a:ext cx="5933662" cy="79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B602-B5D4-3C42-A5E3-95330B52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624" y="5980386"/>
            <a:ext cx="2728750" cy="87761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175407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5C6FD286-0FA6-753C-995F-58D4F7D7B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30"/>
          <a:stretch/>
        </p:blipFill>
        <p:spPr>
          <a:xfrm>
            <a:off x="0" y="0"/>
            <a:ext cx="731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3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CDB26-939D-4E4B-9041-3D08FF3FDE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40832" y="1068456"/>
            <a:ext cx="4383156" cy="584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34EBD-2F24-FF49-83D9-FFA5635A1596}"/>
              </a:ext>
            </a:extLst>
          </p:cNvPr>
          <p:cNvSpPr txBox="1"/>
          <p:nvPr/>
        </p:nvSpPr>
        <p:spPr>
          <a:xfrm>
            <a:off x="5961817" y="1222222"/>
            <a:ext cx="5213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Measure out 13.5 inches of the 1/8</a:t>
            </a:r>
            <a:r>
              <a:rPr lang="en-US" sz="1200" baseline="30000" dirty="0"/>
              <a:t>th</a:t>
            </a:r>
            <a:r>
              <a:rPr lang="en-US" sz="1200" dirty="0"/>
              <a:t> metal braid. Expand it using the metal rod.</a:t>
            </a:r>
          </a:p>
        </p:txBody>
      </p:sp>
      <p:pic>
        <p:nvPicPr>
          <p:cNvPr id="5" name="Picture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DC55D50B-0A3F-1042-9D39-857B33377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8013" y="1068456"/>
            <a:ext cx="4383156" cy="58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3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ol, dirty&#10;&#10;Description automatically generated">
            <a:extLst>
              <a:ext uri="{FF2B5EF4-FFF2-40B4-BE49-F238E27FC236}">
                <a16:creationId xmlns:a16="http://schemas.microsoft.com/office/drawing/2014/main" id="{470293B3-7B18-37D6-58D9-007DE82AB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5"/>
          <a:stretch/>
        </p:blipFill>
        <p:spPr>
          <a:xfrm>
            <a:off x="198024" y="1618736"/>
            <a:ext cx="5823834" cy="4951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78F8B1-3CEA-B979-1F7E-B08CE7BDA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95"/>
          <a:stretch/>
        </p:blipFill>
        <p:spPr>
          <a:xfrm>
            <a:off x="6170144" y="1618736"/>
            <a:ext cx="5823834" cy="49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42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C5D46-7DB8-2ECC-49D5-7AEF871B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97" y="545242"/>
            <a:ext cx="8132805" cy="60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DD328EB-1566-92E6-AAAE-0D0F30AD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40" y="576134"/>
            <a:ext cx="8157519" cy="61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24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asuring tape&#10;&#10;Description automatically generated with low confidence">
            <a:extLst>
              <a:ext uri="{FF2B5EF4-FFF2-40B4-BE49-F238E27FC236}">
                <a16:creationId xmlns:a16="http://schemas.microsoft.com/office/drawing/2014/main" id="{1586083D-3886-A1E7-C28B-87BDB6A50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63322" y="-419513"/>
            <a:ext cx="6065354" cy="80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12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9EDE6-D914-15A6-A374-856F8577B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3" t="3378" r="6108"/>
          <a:stretch/>
        </p:blipFill>
        <p:spPr>
          <a:xfrm>
            <a:off x="142550" y="1875536"/>
            <a:ext cx="5833192" cy="4714107"/>
          </a:xfrm>
          <a:prstGeom prst="rect">
            <a:avLst/>
          </a:prstGeom>
        </p:spPr>
      </p:pic>
      <p:pic>
        <p:nvPicPr>
          <p:cNvPr id="5" name="Picture 4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1A77DA94-ACE7-4023-FA16-1810A3C9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5" t="232" r="4722" b="9919"/>
          <a:stretch/>
        </p:blipFill>
        <p:spPr>
          <a:xfrm>
            <a:off x="6216260" y="1875536"/>
            <a:ext cx="5833192" cy="47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50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A72B3-91B2-3424-B63C-FB1FDED4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856735" y="856734"/>
            <a:ext cx="6853881" cy="51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13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aliper, measuring stick, device&#10;&#10;Description automatically generated">
            <a:extLst>
              <a:ext uri="{FF2B5EF4-FFF2-40B4-BE49-F238E27FC236}">
                <a16:creationId xmlns:a16="http://schemas.microsoft.com/office/drawing/2014/main" id="{F3DF73DB-A438-E228-929A-10B03C5C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209800" y="84026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61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3FC0FFB1-6A6F-1F3A-E70D-0BC28906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967417" y="1268112"/>
            <a:ext cx="6874476" cy="51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3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E89A78-3980-6047-9207-FA80E4653B02}"/>
              </a:ext>
            </a:extLst>
          </p:cNvPr>
          <p:cNvSpPr txBox="1">
            <a:spLocks/>
          </p:cNvSpPr>
          <p:nvPr/>
        </p:nvSpPr>
        <p:spPr>
          <a:xfrm>
            <a:off x="4859719" y="5980386"/>
            <a:ext cx="2728750" cy="877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418697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B3F82D62-A819-A303-EA5B-7FC51FAB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31549" y="-102201"/>
            <a:ext cx="5728901" cy="76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06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A609B48-2A6B-FFA3-0055-6F796B8F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97169" y="-391040"/>
            <a:ext cx="5997661" cy="79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8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uitar&#10;&#10;Description automatically generated with low confidence">
            <a:extLst>
              <a:ext uri="{FF2B5EF4-FFF2-40B4-BE49-F238E27FC236}">
                <a16:creationId xmlns:a16="http://schemas.microsoft.com/office/drawing/2014/main" id="{7F4E044B-659E-F36B-BC57-8063C999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5372" y="1213796"/>
            <a:ext cx="4431442" cy="5908589"/>
          </a:xfrm>
          <a:prstGeom prst="rect">
            <a:avLst/>
          </a:prstGeom>
        </p:spPr>
      </p:pic>
      <p:pic>
        <p:nvPicPr>
          <p:cNvPr id="5" name="Picture 4" descr="A close-up of a key&#10;&#10;Description automatically generated with low confidence">
            <a:extLst>
              <a:ext uri="{FF2B5EF4-FFF2-40B4-BE49-F238E27FC236}">
                <a16:creationId xmlns:a16="http://schemas.microsoft.com/office/drawing/2014/main" id="{480B3875-80E6-03DB-065F-FD5C5A94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25187" y="1213794"/>
            <a:ext cx="4431443" cy="59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5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0CE8A-62E4-0895-EC0A-950B1940F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33841" y="-452308"/>
            <a:ext cx="6124317" cy="81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D01CB4EB-86CD-DA31-846F-F4431BC5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84040" y="-361434"/>
            <a:ext cx="6023919" cy="80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19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room&#10;&#10;Description automatically generated">
            <a:extLst>
              <a:ext uri="{FF2B5EF4-FFF2-40B4-BE49-F238E27FC236}">
                <a16:creationId xmlns:a16="http://schemas.microsoft.com/office/drawing/2014/main" id="{553F6963-F427-953B-3BB1-B3EDEED6E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07"/>
          <a:stretch/>
        </p:blipFill>
        <p:spPr>
          <a:xfrm rot="5400000">
            <a:off x="646735" y="1229432"/>
            <a:ext cx="4987497" cy="5691964"/>
          </a:xfrm>
          <a:prstGeom prst="rect">
            <a:avLst/>
          </a:prstGeom>
        </p:spPr>
      </p:pic>
      <p:pic>
        <p:nvPicPr>
          <p:cNvPr id="7" name="Picture 6" descr="A picture containing broom&#10;&#10;Description automatically generated">
            <a:extLst>
              <a:ext uri="{FF2B5EF4-FFF2-40B4-BE49-F238E27FC236}">
                <a16:creationId xmlns:a16="http://schemas.microsoft.com/office/drawing/2014/main" id="{E079CEEE-5E94-058C-6D79-D2C624A5B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07"/>
          <a:stretch/>
        </p:blipFill>
        <p:spPr>
          <a:xfrm rot="5400000">
            <a:off x="6557769" y="1229432"/>
            <a:ext cx="4987498" cy="56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55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466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D4DA7C-2BA4-9E44-8C1D-7886332B8E47}"/>
              </a:ext>
            </a:extLst>
          </p:cNvPr>
          <p:cNvSpPr txBox="1"/>
          <p:nvPr/>
        </p:nvSpPr>
        <p:spPr>
          <a:xfrm>
            <a:off x="2790496" y="297312"/>
            <a:ext cx="6611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Trim ends to 1.25in long</a:t>
            </a:r>
            <a:endParaRPr lang="en-US" sz="1200" dirty="0"/>
          </a:p>
        </p:txBody>
      </p:sp>
      <p:pic>
        <p:nvPicPr>
          <p:cNvPr id="3" name="Picture 2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206356B0-40B2-991B-455E-620D23CA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06437" y="-270563"/>
            <a:ext cx="5979126" cy="79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31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37700776-B0AB-6DF6-F161-A18DDF5D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48140" y="-259751"/>
            <a:ext cx="5895718" cy="78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3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kite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75112975-6B2E-B9A7-0825-A52D9B312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7"/>
          <a:stretch/>
        </p:blipFill>
        <p:spPr>
          <a:xfrm>
            <a:off x="267924" y="407773"/>
            <a:ext cx="5638605" cy="6244797"/>
          </a:xfrm>
          <a:prstGeom prst="rect">
            <a:avLst/>
          </a:prstGeom>
        </p:spPr>
      </p:pic>
      <p:pic>
        <p:nvPicPr>
          <p:cNvPr id="5" name="Picture 4" descr="A dragonfly flying in the air&#10;&#10;Description automatically generated with medium confidence">
            <a:extLst>
              <a:ext uri="{FF2B5EF4-FFF2-40B4-BE49-F238E27FC236}">
                <a16:creationId xmlns:a16="http://schemas.microsoft.com/office/drawing/2014/main" id="{56A0BD98-1F84-4A30-4917-76775EA41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1" b="14940"/>
          <a:stretch/>
        </p:blipFill>
        <p:spPr>
          <a:xfrm rot="5400000">
            <a:off x="6399129" y="1127623"/>
            <a:ext cx="5271246" cy="57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22D7-66B7-FC4E-86D4-A7532533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 sub Crimp Tool</a:t>
            </a:r>
          </a:p>
        </p:txBody>
      </p:sp>
    </p:spTree>
    <p:extLst>
      <p:ext uri="{BB962C8B-B14F-4D97-AF65-F5344CB8AC3E}">
        <p14:creationId xmlns:p14="http://schemas.microsoft.com/office/powerpoint/2010/main" val="3165916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lant&#10;&#10;Description automatically generated">
            <a:extLst>
              <a:ext uri="{FF2B5EF4-FFF2-40B4-BE49-F238E27FC236}">
                <a16:creationId xmlns:a16="http://schemas.microsoft.com/office/drawing/2014/main" id="{3FEDAC93-3381-92DA-B066-A101BE976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8" b="8116"/>
          <a:stretch/>
        </p:blipFill>
        <p:spPr>
          <a:xfrm>
            <a:off x="6334899" y="1171329"/>
            <a:ext cx="5595038" cy="5550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190EC-C4DC-7B41-9174-4D00F6D4A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94"/>
          <a:stretch/>
        </p:blipFill>
        <p:spPr>
          <a:xfrm>
            <a:off x="262065" y="1171330"/>
            <a:ext cx="5595038" cy="55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0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&#10;&#10;Description automatically generated">
            <a:extLst>
              <a:ext uri="{FF2B5EF4-FFF2-40B4-BE49-F238E27FC236}">
                <a16:creationId xmlns:a16="http://schemas.microsoft.com/office/drawing/2014/main" id="{8E9450A7-B421-0CFC-5E3E-F46DCC96F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3" b="337"/>
          <a:stretch/>
        </p:blipFill>
        <p:spPr>
          <a:xfrm>
            <a:off x="5980598" y="1808922"/>
            <a:ext cx="6040732" cy="4780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281FB-4819-D4AE-F7C0-0F47E98C3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13" b="-497"/>
          <a:stretch/>
        </p:blipFill>
        <p:spPr>
          <a:xfrm>
            <a:off x="170670" y="1808922"/>
            <a:ext cx="5650558" cy="47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99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F7E8C-AA65-355C-0053-BD78E0897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5"/>
          <a:stretch/>
        </p:blipFill>
        <p:spPr>
          <a:xfrm>
            <a:off x="0" y="-54461"/>
            <a:ext cx="6096000" cy="69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27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rty&#10;&#10;Description automatically generated">
            <a:extLst>
              <a:ext uri="{FF2B5EF4-FFF2-40B4-BE49-F238E27FC236}">
                <a16:creationId xmlns:a16="http://schemas.microsoft.com/office/drawing/2014/main" id="{4CC72177-237B-141C-CD9D-F7B2DA2F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83268" y="-374048"/>
            <a:ext cx="6025463" cy="80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5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AAC87D-3DC0-D246-8213-F9121DF962CE}"/>
              </a:ext>
            </a:extLst>
          </p:cNvPr>
          <p:cNvSpPr txBox="1"/>
          <p:nvPr/>
        </p:nvSpPr>
        <p:spPr>
          <a:xfrm>
            <a:off x="2790496" y="297312"/>
            <a:ext cx="6611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Measure out and cut 20 inches of yellow, orange, green, violet, and black 28 </a:t>
            </a:r>
            <a:r>
              <a:rPr lang="en-US" sz="1200" dirty="0" err="1"/>
              <a:t>awg</a:t>
            </a:r>
            <a:r>
              <a:rPr lang="en-US" sz="1200" dirty="0"/>
              <a:t> wire.</a:t>
            </a:r>
          </a:p>
        </p:txBody>
      </p:sp>
      <p:pic>
        <p:nvPicPr>
          <p:cNvPr id="4" name="Picture 3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B44A4D9C-9171-5C79-9BF3-CC7ED72B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16091" y="-235679"/>
            <a:ext cx="5959818" cy="79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A024991D-DBF2-04E8-23A4-5F5F7BE5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26EDB6FA-4012-F0A8-F83C-7079D80A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71310" y="-168619"/>
            <a:ext cx="5849380" cy="77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1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1BB663C3-58C2-7DEC-CA54-33DF67CD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58837" y="-180975"/>
            <a:ext cx="5849380" cy="77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9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657FA-98B6-62A3-F863-82F6EDCC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56497" y="861367"/>
            <a:ext cx="4984407" cy="6645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F19F8-553E-6ED8-BC8C-3E2DED06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2" y="181490"/>
            <a:ext cx="4871264" cy="64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22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54</Words>
  <Application>Microsoft Macintosh PowerPoint</Application>
  <PresentationFormat>Widescreen</PresentationFormat>
  <Paragraphs>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Control Board to Accelerometer Cable </vt:lpstr>
      <vt:lpstr>Materials</vt:lpstr>
      <vt:lpstr>PowerPoint Presentation</vt:lpstr>
      <vt:lpstr>D sub Crimp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Board to Acceleramotar Cable </dc:title>
  <dc:creator>Sarah Schoultz</dc:creator>
  <cp:lastModifiedBy>Sarah Schoultz</cp:lastModifiedBy>
  <cp:revision>6</cp:revision>
  <dcterms:created xsi:type="dcterms:W3CDTF">2022-03-16T17:20:57Z</dcterms:created>
  <dcterms:modified xsi:type="dcterms:W3CDTF">2022-09-07T19:41:51Z</dcterms:modified>
</cp:coreProperties>
</file>